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5020300000000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56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2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DormBuddy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r>
              <a:rPr lang="en-US" sz="4450" dirty="0">
                <a:solidFill>
                  <a:srgbClr val="995515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Simplify, Connect, Thrive!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50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6820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4476869"/>
            <a:ext cx="7556421" cy="1742242"/>
          </a:xfrm>
          <a:prstGeom prst="roundRect">
            <a:avLst>
              <a:gd name="adj" fmla="val 19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87810" y="4484489"/>
            <a:ext cx="7541181" cy="10766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514624" y="46281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Krishna Gupta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127188"/>
            <a:ext cx="33131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(Team Lead)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89024" y="46281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Aniket Pandey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56117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7048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Harsh Aerndolkar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7048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Manish Rathod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80190" y="64742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Revolutionizing Dorm Life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68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DormBuddy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dorm life by providing an efficient and convenient management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🤝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 bridges the gap between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roommates and dorm management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better coordination, communication, and organization.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features like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 matching, task management, expense tracking, and a maintenance portal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DormBuddy simplifies daily dorm living.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06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521" y="3209330"/>
            <a:ext cx="9073277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Statement: Dorm Life Today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6521" y="4182547"/>
            <a:ext cx="3613666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in Dorm Life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6521" y="4892635"/>
            <a:ext cx="1315735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🏠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 Task Coordination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Difficulty in managing shared responsibilities.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6521" y="5310545"/>
            <a:ext cx="1315735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Shared Expenses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Managing and splitting costs effectively.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521" y="5728454"/>
            <a:ext cx="13157359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🛠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Maintenance Requests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Delays and inefficiencies in issue resolution.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6521" y="6546175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1420416" y="654617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Roommate Conflicts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420416" y="7001232"/>
            <a:ext cx="356163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60% of students report conflicts each semester.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92435" y="6546175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5876330" y="654617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Inefficient Solutions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876330" y="7001232"/>
            <a:ext cx="356163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Spreadsheets and group chats are time-consuming.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9648349" y="6546175"/>
            <a:ext cx="473512" cy="47351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5" name="Text 12"/>
          <p:cNvSpPr/>
          <p:nvPr/>
        </p:nvSpPr>
        <p:spPr>
          <a:xfrm>
            <a:off x="10332244" y="6546175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Time Consuming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2244" y="7001232"/>
            <a:ext cx="356163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spend 2 hours per week on dorm tasks.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427"/>
            <a:ext cx="3030141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706993" y="1338143"/>
            <a:ext cx="13216414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user-friendly platform for: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6993" y="1896189"/>
            <a:ext cx="13216414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🤝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 Matching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6993" y="2454235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users find compatible roommates based on lifestyle preferences.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6993" y="2848094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conflicts by ensuring better roommate compatibility.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6993" y="3398520"/>
            <a:ext cx="13216414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Management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6993" y="3956566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Organizes and assigns household chores efficiently.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6993" y="4350425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reminders and notifications to keep tasks on track.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6993" y="4900851"/>
            <a:ext cx="13216414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</a:t>
            </a:r>
            <a:r>
              <a:rPr lang="en-US" sz="1550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Expense Tracking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6993" y="5458897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cost-sharing for rent, utilities, and other expenses.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6993" y="5852755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transparency with real-time tracking and automated calculations.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6993" y="6403181"/>
            <a:ext cx="13216414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📱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User Experience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6993" y="6961227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interface for easy navigation.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6993" y="7355086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accessibility for convenience on mobile and web.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469" y="733425"/>
            <a:ext cx="1322546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702469" y="1255157"/>
            <a:ext cx="3010972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2469" y="2113121"/>
            <a:ext cx="7465100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🤝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 Matching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2469" y="2622471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Matching based on preferences, lifestyle, and habits.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2469" y="3013829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compatibility for a better living experience.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2469" y="3515558"/>
            <a:ext cx="7465100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Task Management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2469" y="4024908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and track household chores effortlessly.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2469" y="4416266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reminders &amp; notifications to keep tasks on schedule.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2469" y="4917996"/>
            <a:ext cx="7465100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u="sng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 Splitting &amp; Expense Tracking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2469" y="5427345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cost division for rent, utilities, and shared expenses.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2469" y="5818703"/>
            <a:ext cx="746510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Transparency in spending with real-time tracking and reports.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015" y="87666"/>
            <a:ext cx="6264432" cy="805426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02469" y="7355681"/>
            <a:ext cx="1322546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065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DormBuddy – Simplify, Connect, Thrive!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4976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DormBuddy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simplifies dorm management with an intuitive platform. It enables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roommate matching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management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expense tracking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a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maintenance portal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seamless communication and organization.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556522"/>
            <a:ext cx="3664863" cy="1169908"/>
          </a:xfrm>
          <a:prstGeom prst="roundRect">
            <a:avLst>
              <a:gd name="adj" fmla="val 2908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783336"/>
            <a:ext cx="321123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🤝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Roommate  Matching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0171867" y="4556522"/>
            <a:ext cx="3664863" cy="1169908"/>
          </a:xfrm>
          <a:prstGeom prst="roundRect">
            <a:avLst>
              <a:gd name="adj" fmla="val 290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783336"/>
            <a:ext cx="3211235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✅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Shared Task Management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80190" y="5953244"/>
            <a:ext cx="3664863" cy="815578"/>
          </a:xfrm>
          <a:prstGeom prst="roundRect">
            <a:avLst>
              <a:gd name="adj" fmla="val 4172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618005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💰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Bill Splitting 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0171867" y="5953244"/>
            <a:ext cx="3664863" cy="815578"/>
          </a:xfrm>
          <a:prstGeom prst="roundRect">
            <a:avLst>
              <a:gd name="adj" fmla="val 4172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10398681" y="6180058"/>
            <a:ext cx="312979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🛠️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Maintenance Portal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21900"/>
            <a:ext cx="38163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Solutions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7008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🔹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Ensuring accurate roommate matching
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Preference and habit-based matching for better compatibility.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817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🔹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Managing real-time notifications
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Firebase push notifications for instant updates.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147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Users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793790" y="25952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🎓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 &amp; College Students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213259"/>
            <a:ext cx="7556421" cy="57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living in dorms who need better roommate coordination.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6554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manage tasks, expenses, and maintenance efficiently.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2735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🏢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Hostel Managers &amp; Administration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8915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dorm management with automated task tracking.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3337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maintenance requests and student communication.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9518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79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585" y="2986921"/>
            <a:ext cx="2925485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 Stack Used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82585" y="3571875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React-Vite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2585" y="4103132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and optimized frontend framework for a smooth user experience.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2585" y="4483298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performance with efficient rendering.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2585" y="5014555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🛠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 Express.js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2585" y="5545812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and flexible Node.js framework for handling server-side logic.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2585" y="5925979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smooth API communication and request handling.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2585" y="6457236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💾</a:t>
            </a: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 MongoDB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2585" y="6988493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NoSQL database for efficient data storage and scalability.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2585" y="7368659"/>
            <a:ext cx="1326522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flexibility in managing roommate and expense records.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3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Scope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1643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Roommate Suggestions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82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matching based on behavior patterns and preferences.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245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roommate compatibility for a better living experience.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426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🏫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College Dorm Systems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60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connection with university dorm management.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028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room assignments and administrative tasks.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20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💬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 System for Better Communication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38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messaging for roommates and dorm management.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81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coordination and quick issue resolution.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608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DM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Manish Rathod</cp:lastModifiedBy>
  <cp:revision>2</cp:revision>
  <dcterms:created xsi:type="dcterms:W3CDTF">2025-03-22T19:37:56Z</dcterms:created>
  <dcterms:modified xsi:type="dcterms:W3CDTF">2025-03-22T19:40:47Z</dcterms:modified>
</cp:coreProperties>
</file>